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24384000" cy="13716000"/>
  <p:notesSz cx="6858000" cy="9144000"/>
  <p:custDataLst>
    <p:tags r:id="rId24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一碗沙拉配有炒饭、水煮蛋和一双筷子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一碗三文鱼饼、沙拉和鹰嘴豆泥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一碗宽意大利面配有欧芹黄油、烤榛子和帕尔马干酪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一碗沙拉配有炒饭、水煮蛋和一双筷子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鳄梨和酸橙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一碗三文鱼饼、沙拉和鹰嘴豆泥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2" name="一碗宽意大利面配有欧芹黄油、烤榛子和帕尔马干酪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1.png" descr="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7-1.png" descr="7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7-2.png" descr="7-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8.png" descr="8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9.png" descr="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10-1.png" descr="10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10.png" descr="1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11.png" descr="1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Thanks.png" descr="Thanks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2.png" descr="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3.png" descr="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4.png" descr="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5-1.png" descr="5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5-3.png" descr="5-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6-1.png" descr="6-1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6-3.png" descr="6-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6-2.png" descr="6-2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8" name="编组 4.png" descr="编组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5460" y="737524"/>
            <a:ext cx="3151034" cy="8492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2161540" y="5402580"/>
            <a:ext cx="12823190" cy="21488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demo</a:t>
            </a: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链接：https://www.loom.com/share/b94c148c782449ce8c97598b2a8f57f2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ags/tag1.xml><?xml version="1.0" encoding="utf-8"?>
<p:tagLst xmlns:p="http://schemas.openxmlformats.org/presentationml/2006/main">
  <p:tag name="COMMONDATA" val="eyJoZGlkIjoiZTY4MDZlMzc3NGZjYmQ0M2QyMTI1YzZiYjIyZjcwZDYifQ=="/>
</p:tagLst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WPS 演示</Application>
  <PresentationFormat/>
  <Paragraphs>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Helvetica Neue</vt:lpstr>
      <vt:lpstr>Helvetica Neue Medium</vt:lpstr>
      <vt:lpstr>微软雅黑</vt:lpstr>
      <vt:lpstr>Arial Unicode MS</vt:lpstr>
      <vt:lpstr>Helvetica Neue</vt:lpstr>
      <vt:lpstr>Calibri</vt:lpstr>
      <vt:lpstr>华文中宋</vt:lpstr>
      <vt:lpstr>华文新魏</vt:lpstr>
      <vt:lpstr>华文楷体</vt:lpstr>
      <vt:lpstr>21_BasicWhite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15110</cp:lastModifiedBy>
  <cp:revision>1</cp:revision>
  <dcterms:created xsi:type="dcterms:W3CDTF">2022-12-18T05:48:08Z</dcterms:created>
  <dcterms:modified xsi:type="dcterms:W3CDTF">2022-12-18T05:48:08Z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06599F47DD2840B88E2036F776C5F1E3</vt:lpwstr>
  </property>
  <property fmtid="{D5CDD505-2E9C-101B-9397-08002B2CF9AE}" pid="3" name="KSOProductBuildVer">
    <vt:lpwstr>2052-11.1.0.13607</vt:lpwstr>
  </property>
</Properties>
</file>